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90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F1EC6-D8D1-438E-9780-EF3086448AFA}" type="datetimeFigureOut">
              <a:rPr lang="de-AT" smtClean="0"/>
              <a:t>21.11.2014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DC23A-D6E6-4ECA-A879-11FADCC17A44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Titel der Arbeit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Name, </a:t>
            </a:r>
            <a:r>
              <a:rPr lang="de-AT" dirty="0" err="1" smtClean="0"/>
              <a:t>Matrikelnummer</a:t>
            </a:r>
            <a:endParaRPr lang="de-AT" dirty="0" smtClean="0"/>
          </a:p>
          <a:p>
            <a:r>
              <a:rPr lang="de-AT" dirty="0" smtClean="0"/>
              <a:t>[Seminararbeit / </a:t>
            </a:r>
            <a:r>
              <a:rPr lang="de-AT" dirty="0" err="1" smtClean="0"/>
              <a:t>Bakk</a:t>
            </a:r>
            <a:r>
              <a:rPr lang="de-AT" dirty="0" smtClean="0"/>
              <a:t>.-Arbeit]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Literatur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Startpapiere ...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Outline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Inhaltsverzeichnis</a:t>
            </a:r>
          </a:p>
          <a:p>
            <a:r>
              <a:rPr lang="de-AT" dirty="0" smtClean="0"/>
              <a:t>Punkte, die in der Arbeit besprochen werden sollen</a:t>
            </a: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Roadmap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Wann passiert was</a:t>
            </a:r>
          </a:p>
          <a:p>
            <a:r>
              <a:rPr lang="de-AT" dirty="0" smtClean="0"/>
              <a:t>Abschätzungen</a:t>
            </a:r>
            <a:endParaRPr lang="de-A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Aktueller Stand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Was ist bisher geschehen</a:t>
            </a:r>
            <a:endParaRPr lang="de-A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Bildschirmpräsentation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Titel der Arbeit</vt:lpstr>
      <vt:lpstr>Literatur</vt:lpstr>
      <vt:lpstr>Outline</vt:lpstr>
      <vt:lpstr>Roadmap</vt:lpstr>
      <vt:lpstr>Aktueller Stand</vt:lpstr>
    </vt:vector>
  </TitlesOfParts>
  <Company>Klagenfurt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Mathias Lux</dc:creator>
  <cp:lastModifiedBy>Mathias Lux</cp:lastModifiedBy>
  <cp:revision>2</cp:revision>
  <dcterms:created xsi:type="dcterms:W3CDTF">2014-11-21T09:34:31Z</dcterms:created>
  <dcterms:modified xsi:type="dcterms:W3CDTF">2014-11-21T09:49:19Z</dcterms:modified>
</cp:coreProperties>
</file>